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1"/>
  </p:notesMasterIdLst>
  <p:sldIdLst>
    <p:sldId id="256" r:id="rId2"/>
    <p:sldId id="312" r:id="rId3"/>
    <p:sldId id="293" r:id="rId4"/>
    <p:sldId id="295" r:id="rId5"/>
    <p:sldId id="296" r:id="rId6"/>
    <p:sldId id="298" r:id="rId7"/>
    <p:sldId id="299" r:id="rId8"/>
    <p:sldId id="267" r:id="rId9"/>
    <p:sldId id="278" r:id="rId10"/>
    <p:sldId id="277" r:id="rId11"/>
    <p:sldId id="279" r:id="rId12"/>
    <p:sldId id="271" r:id="rId13"/>
    <p:sldId id="272" r:id="rId14"/>
    <p:sldId id="280" r:id="rId15"/>
    <p:sldId id="281" r:id="rId16"/>
    <p:sldId id="287" r:id="rId17"/>
    <p:sldId id="288" r:id="rId18"/>
    <p:sldId id="289" r:id="rId19"/>
    <p:sldId id="290" r:id="rId20"/>
    <p:sldId id="291" r:id="rId21"/>
    <p:sldId id="286" r:id="rId22"/>
    <p:sldId id="273" r:id="rId23"/>
    <p:sldId id="305" r:id="rId24"/>
    <p:sldId id="306" r:id="rId25"/>
    <p:sldId id="307" r:id="rId26"/>
    <p:sldId id="308" r:id="rId27"/>
    <p:sldId id="292" r:id="rId28"/>
    <p:sldId id="264" r:id="rId29"/>
    <p:sldId id="309" r:id="rId30"/>
  </p:sldIdLst>
  <p:sldSz cx="9144000" cy="5143500" type="screen16x9"/>
  <p:notesSz cx="6858000" cy="9144000"/>
  <p:embeddedFontLst>
    <p:embeddedFont>
      <p:font typeface="Segoe UI Black" panose="020B0A02040204020203" pitchFamily="34" charset="0"/>
      <p:bold r:id="rId32"/>
      <p:boldItalic r:id="rId33"/>
    </p:embeddedFont>
    <p:embeddedFont>
      <p:font typeface="Garamond" panose="02020404030301010803" pitchFamily="18" charset="0"/>
      <p:regular r:id="rId34"/>
      <p:bold r:id="rId35"/>
      <p:italic r:id="rId36"/>
    </p:embeddedFon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Century" panose="02040604050505020304" pitchFamily="18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B4"/>
    <a:srgbClr val="DDBE99"/>
    <a:srgbClr val="EEDAC0"/>
    <a:srgbClr val="E6C9A1"/>
    <a:srgbClr val="DBB690"/>
    <a:srgbClr val="B0875C"/>
    <a:srgbClr val="DC3912"/>
    <a:srgbClr val="3366CC"/>
    <a:srgbClr val="EFDDC7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35" autoAdjust="0"/>
  </p:normalViewPr>
  <p:slideViewPr>
    <p:cSldViewPr snapToGrid="0">
      <p:cViewPr varScale="1">
        <p:scale>
          <a:sx n="138" d="100"/>
          <a:sy n="138" d="100"/>
        </p:scale>
        <p:origin x="83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35356705411823525"/>
          <c:y val="0.20890326209223847"/>
          <c:w val="0.25406518629615743"/>
          <c:h val="0.734974288928169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586-438B-8285-19CBC470496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586-438B-8285-19CBC470496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586-438B-8285-19CBC470496E}"/>
              </c:ext>
            </c:extLst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62-406A-A2E5-A8688E1433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Century" panose="02040604050505020304" pitchFamily="18" charset="0"/>
              </a:rPr>
              <a:t/>
            </a: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10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Century" panose="02040604050505020304" pitchFamily="18" charset="0"/>
              </a:rPr>
              <a:t>Pesquisa de Mercado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Century" panose="02040604050505020304" pitchFamily="18" charset="0"/>
              </a:rPr>
              <a:t>Receitas mal formuladas.</a:t>
            </a:r>
          </a:p>
          <a:p>
            <a:r>
              <a:rPr lang="pt-BR" dirty="0">
                <a:latin typeface="Century" panose="02040604050505020304" pitchFamily="18" charset="0"/>
              </a:rPr>
              <a:t>Falta de assistência no preparo de uma receita.</a:t>
            </a:r>
          </a:p>
          <a:p>
            <a:r>
              <a:rPr lang="pt-BR" dirty="0">
                <a:latin typeface="Century" panose="02040604050505020304" pitchFamily="18" charset="0"/>
              </a:rPr>
              <a:t>Elementos de medidas incoerentes.</a:t>
            </a:r>
          </a:p>
          <a:p>
            <a:r>
              <a:rPr lang="pt-BR" dirty="0">
                <a:latin typeface="Century" panose="02040604050505020304" pitchFamily="18" charset="0"/>
              </a:rPr>
              <a:t>Dificuldade na procura de receitas com ingredientes da despensa</a:t>
            </a:r>
            <a:r>
              <a:rPr lang="pt-BR" dirty="0" smtClean="0">
                <a:latin typeface="Century" panose="02040604050505020304" pitchFamily="18" charset="0"/>
              </a:rPr>
              <a:t>.</a:t>
            </a:r>
            <a:endParaRPr lang="pt-BR" dirty="0">
              <a:latin typeface="Century" panose="02040604050505020304" pitchFamily="18" charset="0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Receitas são exibidas em grandes listas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Você utilizaria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Busca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receitas através do nome, ingredientes 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descrição;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Bem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Avaliadas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Filtro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Categoria;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Filtro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por Tempo 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Filtro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por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Categorização da Receita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Estruturação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Etapas e Passos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Representação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dicas e cronômetros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Inclusão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dos Ingredientes e respectivas unidades de medida;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Criação de Lista através de Receitas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Manipulações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dos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Itens;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Integração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 Despensa;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Manipulação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Ingredientes;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Buscar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Receitas compatíveis com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Ingredientes;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Filtro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Categoria;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Filtro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por Tempo 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Filtro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por Avaliação;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Separação 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Ingredientes;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Marcador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Etapas e Passos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Duração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Preparo;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Avaliação;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Cronometro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 Dicas</a:t>
            </a:r>
            <a:r>
              <a:rPr lang="pt-BR" dirty="0"/>
              <a:t>;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/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entury" panose="02040604050505020304" pitchFamily="18" charset="0"/>
              </a:rPr>
              <a:t>Receitas padronizadas.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Preparo interativo, que auxilia o cozinheiro.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Padronização de medidas.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Módulo de despensa vínculado as receitas.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Sugestões inteligentes.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Lista 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99" y="507290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Mercado</a:t>
            </a:r>
            <a:endParaRPr lang="pt-BR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295313"/>
              </p:ext>
            </p:extLst>
          </p:nvPr>
        </p:nvGraphicFramePr>
        <p:xfrm>
          <a:off x="971550" y="1917700"/>
          <a:ext cx="720090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2602</TotalTime>
  <Words>530</Words>
  <Application>Microsoft Office PowerPoint</Application>
  <PresentationFormat>On-screen Show (16:9)</PresentationFormat>
  <Paragraphs>151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Segoe UI Black</vt:lpstr>
      <vt:lpstr>Garamond</vt:lpstr>
      <vt:lpstr>Lato</vt:lpstr>
      <vt:lpstr>Century</vt:lpstr>
      <vt:lpstr>Arial</vt:lpstr>
      <vt:lpstr>Orgânico</vt:lpstr>
      <vt:lpstr>Let’s Cook      Inovação Tecnológica</vt:lpstr>
      <vt:lpstr>Equipe</vt:lpstr>
      <vt:lpstr>Mercado</vt:lpstr>
      <vt:lpstr>TASTEMADE</vt:lpstr>
      <vt:lpstr>YUMMLY</vt:lpstr>
      <vt:lpstr>TASTY</vt:lpstr>
      <vt:lpstr>TUDO GOSTOSO</vt:lpstr>
      <vt:lpstr>PowerPoint Presentation</vt:lpstr>
      <vt:lpstr>Comparativo das plataformas</vt:lpstr>
      <vt:lpstr>PowerPoint Presentation</vt:lpstr>
      <vt:lpstr>Pesquisa de Mercado</vt:lpstr>
      <vt:lpstr>Dificuldade de compreender receitas</vt:lpstr>
      <vt:lpstr>Receitas são exibidas em grandes listas</vt:lpstr>
      <vt:lpstr>Identificação de receitas através dos ingredientes</vt:lpstr>
      <vt:lpstr>Você utilizaria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PowerPoint Presentation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93</cp:revision>
  <dcterms:modified xsi:type="dcterms:W3CDTF">2017-11-29T23:51:53Z</dcterms:modified>
</cp:coreProperties>
</file>